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70" r:id="rId3"/>
    <p:sldId id="265" r:id="rId4"/>
    <p:sldId id="266" r:id="rId5"/>
    <p:sldId id="267" r:id="rId6"/>
    <p:sldId id="268" r:id="rId7"/>
    <p:sldId id="269" r:id="rId8"/>
    <p:sldId id="264" r:id="rId9"/>
    <p:sldId id="271" r:id="rId10"/>
  </p:sldIdLst>
  <p:sldSz cx="9144000" cy="6858000" type="screen4x3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  <a:srgbClr val="666699"/>
    <a:srgbClr val="04374A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604" autoAdjust="0"/>
  </p:normalViewPr>
  <p:slideViewPr>
    <p:cSldViewPr>
      <p:cViewPr varScale="1">
        <p:scale>
          <a:sx n="58" d="100"/>
          <a:sy n="58" d="100"/>
        </p:scale>
        <p:origin x="-1496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9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521521-56C3-4D39-A409-C625CAF7A5C2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0EA6E1C1-D59F-473B-94C3-2DC8E8B9DD2B}">
      <dgm:prSet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ru-RU" dirty="0" smtClean="0"/>
            <a:t>Материально- техническое оснащение группы </a:t>
          </a:r>
          <a:r>
            <a:rPr lang="ru-RU" dirty="0" smtClean="0"/>
            <a:t>№5 </a:t>
          </a:r>
          <a:r>
            <a:rPr lang="ru-RU" dirty="0" smtClean="0"/>
            <a:t>МБДОУ «Детский сад №286 компенсирующего вида» Московского района </a:t>
          </a:r>
          <a:r>
            <a:rPr lang="ru-RU" dirty="0" err="1" smtClean="0"/>
            <a:t>г.Казани</a:t>
          </a:r>
          <a:endParaRPr lang="ru-RU" dirty="0"/>
        </a:p>
      </dgm:t>
    </dgm:pt>
    <dgm:pt modelId="{6D79C9A9-8B86-48C5-B482-FB168EA58B97}" type="parTrans" cxnId="{6A1EADD5-0142-460A-B40C-C50A5333F7D0}">
      <dgm:prSet/>
      <dgm:spPr/>
      <dgm:t>
        <a:bodyPr/>
        <a:lstStyle/>
        <a:p>
          <a:endParaRPr lang="ru-RU"/>
        </a:p>
      </dgm:t>
    </dgm:pt>
    <dgm:pt modelId="{0C5AF806-089E-48D5-B940-357A96C0D71E}" type="sibTrans" cxnId="{6A1EADD5-0142-460A-B40C-C50A5333F7D0}">
      <dgm:prSet/>
      <dgm:spPr/>
      <dgm:t>
        <a:bodyPr/>
        <a:lstStyle/>
        <a:p>
          <a:endParaRPr lang="ru-RU"/>
        </a:p>
      </dgm:t>
    </dgm:pt>
    <dgm:pt modelId="{7CA75DBE-8F44-47CE-9C5F-AC04CDAFC18E}" type="pres">
      <dgm:prSet presAssocID="{25521521-56C3-4D39-A409-C625CAF7A5C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C0F1374-A478-45D3-B4FF-D46FA543153F}" type="pres">
      <dgm:prSet presAssocID="{0EA6E1C1-D59F-473B-94C3-2DC8E8B9DD2B}" presName="parentText" presStyleLbl="node1" presStyleIdx="0" presStyleCnt="1" custLinFactNeighborX="-4240" custLinFactNeighborY="5844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A1EADD5-0142-460A-B40C-C50A5333F7D0}" srcId="{25521521-56C3-4D39-A409-C625CAF7A5C2}" destId="{0EA6E1C1-D59F-473B-94C3-2DC8E8B9DD2B}" srcOrd="0" destOrd="0" parTransId="{6D79C9A9-8B86-48C5-B482-FB168EA58B97}" sibTransId="{0C5AF806-089E-48D5-B940-357A96C0D71E}"/>
    <dgm:cxn modelId="{E0989EAB-2B36-4924-A26B-54F445B35375}" type="presOf" srcId="{0EA6E1C1-D59F-473B-94C3-2DC8E8B9DD2B}" destId="{CC0F1374-A478-45D3-B4FF-D46FA543153F}" srcOrd="0" destOrd="0" presId="urn:microsoft.com/office/officeart/2005/8/layout/vList2"/>
    <dgm:cxn modelId="{CFAF4C03-2B99-413E-AA43-E9F1E892701B}" type="presOf" srcId="{25521521-56C3-4D39-A409-C625CAF7A5C2}" destId="{7CA75DBE-8F44-47CE-9C5F-AC04CDAFC18E}" srcOrd="0" destOrd="0" presId="urn:microsoft.com/office/officeart/2005/8/layout/vList2"/>
    <dgm:cxn modelId="{DBC889EE-1A1B-4AA2-84B6-6699276EA822}" type="presParOf" srcId="{7CA75DBE-8F44-47CE-9C5F-AC04CDAFC18E}" destId="{CC0F1374-A478-45D3-B4FF-D46FA543153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0F1374-A478-45D3-B4FF-D46FA543153F}">
      <dsp:nvSpPr>
        <dsp:cNvPr id="0" name=""/>
        <dsp:cNvSpPr/>
      </dsp:nvSpPr>
      <dsp:spPr>
        <a:xfrm>
          <a:off x="0" y="22208"/>
          <a:ext cx="7872536" cy="2212470"/>
        </a:xfrm>
        <a:prstGeom prst="roundRect">
          <a:avLst/>
        </a:prstGeom>
        <a:solidFill>
          <a:schemeClr val="accent6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Материально- техническое оснащение группы </a:t>
          </a:r>
          <a:r>
            <a:rPr lang="ru-RU" sz="3100" kern="1200" dirty="0" smtClean="0"/>
            <a:t>№5 </a:t>
          </a:r>
          <a:r>
            <a:rPr lang="ru-RU" sz="3100" kern="1200" dirty="0" smtClean="0"/>
            <a:t>МБДОУ «Детский сад №286 компенсирующего вида» Московского района </a:t>
          </a:r>
          <a:r>
            <a:rPr lang="ru-RU" sz="3100" kern="1200" dirty="0" err="1" smtClean="0"/>
            <a:t>г.Казани</a:t>
          </a:r>
          <a:endParaRPr lang="ru-RU" sz="3100" kern="1200" dirty="0"/>
        </a:p>
      </dsp:txBody>
      <dsp:txXfrm>
        <a:off x="108004" y="130212"/>
        <a:ext cx="7656528" cy="19964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Оригинальные шаблоны для презентаций: </a:t>
            </a:r>
            <a:r>
              <a:rPr lang="ru-RU" sz="1200" dirty="0" smtClean="0">
                <a:hlinkClick r:id="rId3"/>
              </a:rPr>
              <a:t>https://presentation-creation.ru/powerpoint-templates.html</a:t>
            </a:r>
            <a:r>
              <a:rPr lang="en-US" sz="1200" dirty="0" smtClean="0"/>
              <a:t> </a:t>
            </a:r>
            <a:endParaRPr lang="ru-RU" sz="1200" dirty="0" smtClean="0"/>
          </a:p>
          <a:p>
            <a:r>
              <a:rPr lang="ru-RU" sz="1200" smtClean="0"/>
              <a:t>Бесплатно и без регистрации.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696" y="2852936"/>
            <a:ext cx="6301208" cy="1102022"/>
          </a:xfrm>
        </p:spPr>
        <p:txBody>
          <a:bodyPr/>
          <a:lstStyle>
            <a:lvl1pPr>
              <a:defRPr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Дата 3"/>
          <p:cNvSpPr txBox="1">
            <a:spLocks/>
          </p:cNvSpPr>
          <p:nvPr userDrawn="1"/>
        </p:nvSpPr>
        <p:spPr>
          <a:xfrm>
            <a:off x="609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5E48A96-E1BB-4C8F-80B2-32A47A48A9D5}" type="datetimeFigureOut">
              <a:rPr lang="ru-RU" smtClean="0">
                <a:solidFill>
                  <a:schemeClr val="accent1">
                    <a:lumMod val="50000"/>
                  </a:schemeClr>
                </a:solidFill>
              </a:rPr>
              <a:pPr/>
              <a:t>24.02.2021</a:t>
            </a:fld>
            <a:endParaRPr lang="ru-RU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44A1F6A-164B-43BA-A19E-4AE6BB502A21}" type="slidenum">
              <a:rPr lang="ru-RU" smtClean="0">
                <a:solidFill>
                  <a:schemeClr val="accent1">
                    <a:lumMod val="50000"/>
                  </a:schemeClr>
                </a:solidFill>
              </a:rPr>
              <a:pPr/>
              <a:t>‹#›</a:t>
            </a:fld>
            <a:endParaRPr lang="ru-RU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6" name="Заголовок 1"/>
          <p:cNvSpPr>
            <a:spLocks noGrp="1"/>
          </p:cNvSpPr>
          <p:nvPr>
            <p:ph type="title"/>
          </p:nvPr>
        </p:nvSpPr>
        <p:spPr>
          <a:xfrm>
            <a:off x="0" y="692696"/>
            <a:ext cx="5796136" cy="9361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7" name="Текст 2"/>
          <p:cNvSpPr>
            <a:spLocks noGrp="1"/>
          </p:cNvSpPr>
          <p:nvPr>
            <p:ph idx="1"/>
          </p:nvPr>
        </p:nvSpPr>
        <p:spPr>
          <a:xfrm>
            <a:off x="107504" y="1772816"/>
            <a:ext cx="8856984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accent1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accent1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accent1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accent1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 sz="2800"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 sz="2400"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 sz="2000"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 sz="2000">
                <a:solidFill>
                  <a:schemeClr val="accent1">
                    <a:lumMod val="5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92696"/>
            <a:ext cx="5796136" cy="9361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7504" y="1772816"/>
            <a:ext cx="8856984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1">
              <a:lumMod val="50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162793810"/>
              </p:ext>
            </p:extLst>
          </p:nvPr>
        </p:nvGraphicFramePr>
        <p:xfrm>
          <a:off x="611560" y="1916832"/>
          <a:ext cx="7872536" cy="22346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ownloads\20210224_094640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6826183" cy="3234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ownloads\20210224_094627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423139"/>
            <a:ext cx="6948264" cy="3292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5855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IMG-20210216-WA00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85800"/>
            <a:ext cx="73152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5882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ownloads\IMG-20210216-WA00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92696"/>
            <a:ext cx="3795886" cy="506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ownloads\IMG-20210216-WA004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146581"/>
            <a:ext cx="4809728" cy="3607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4601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ownloads\IMG-20210216-WA00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836712"/>
            <a:ext cx="7200800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6152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ownloads\IMG-20210216-WA00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85800"/>
            <a:ext cx="73152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6063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ownloads\IMG-20210216-WA00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85800"/>
            <a:ext cx="73152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769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IMG-20210224-WA00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692696"/>
            <a:ext cx="4814705" cy="5476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7549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ownloads\20210224_094742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44824"/>
            <a:ext cx="5166906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User\Downloads\20210224_094819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60648"/>
            <a:ext cx="2915816" cy="6153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2851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4aec1478d473574f99a70b4c2793af5d4ab2"/>
</p:tagLst>
</file>

<file path=ppt/theme/theme1.xml><?xml version="1.0" encoding="utf-8"?>
<a:theme xmlns:a="http://schemas.openxmlformats.org/drawingml/2006/main" name="Тема Office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1673</TotalTime>
  <Words>32</Words>
  <Application>Microsoft Office PowerPoint</Application>
  <PresentationFormat>Экран (4:3)</PresentationFormat>
  <Paragraphs>4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Противоборство и объединение</dc:title>
  <dc:creator>obstinate</dc:creator>
  <dc:description>Шаблон презентации с сайта https://presentation-creation.ru/</dc:description>
  <cp:lastModifiedBy>User</cp:lastModifiedBy>
  <cp:revision>552</cp:revision>
  <dcterms:created xsi:type="dcterms:W3CDTF">2018-02-25T09:09:03Z</dcterms:created>
  <dcterms:modified xsi:type="dcterms:W3CDTF">2021-02-24T13:48:28Z</dcterms:modified>
</cp:coreProperties>
</file>